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06" r:id="rId11"/>
    <p:sldId id="308" r:id="rId12"/>
    <p:sldId id="310" r:id="rId13"/>
    <p:sldId id="313" r:id="rId14"/>
    <p:sldId id="314" r:id="rId15"/>
    <p:sldId id="316" r:id="rId16"/>
    <p:sldId id="317" r:id="rId17"/>
    <p:sldId id="318" r:id="rId18"/>
    <p:sldId id="320" r:id="rId19"/>
    <p:sldId id="321" r:id="rId20"/>
    <p:sldId id="323" r:id="rId21"/>
    <p:sldId id="325" r:id="rId22"/>
    <p:sldId id="326" r:id="rId23"/>
    <p:sldId id="327" r:id="rId24"/>
    <p:sldId id="329" r:id="rId25"/>
    <p:sldId id="274" r:id="rId26"/>
    <p:sldId id="31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06"/>
            <p14:sldId id="308"/>
            <p14:sldId id="310"/>
            <p14:sldId id="313"/>
            <p14:sldId id="314"/>
            <p14:sldId id="316"/>
            <p14:sldId id="317"/>
            <p14:sldId id="318"/>
            <p14:sldId id="320"/>
            <p14:sldId id="321"/>
            <p14:sldId id="323"/>
            <p14:sldId id="325"/>
            <p14:sldId id="326"/>
            <p14:sldId id="327"/>
            <p14:sldId id="329"/>
            <p14:sldId id="274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3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21/6/2015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magnifying</a:t>
            </a:r>
            <a:r>
              <a:rPr lang="en-US" altLang="zh-CN" baseline="0" dirty="0" smtClean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blur1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752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blur2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006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gray scale2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black &amp; white 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373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black &amp; white 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942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6/21/2015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 smtClean="0">
                <a:solidFill>
                  <a:srgbClr val="0070C0"/>
                </a:solidFill>
              </a:rPr>
              <a:t>DO </a:t>
            </a:r>
            <a:r>
              <a:rPr lang="en-US" b="1" dirty="0">
                <a:solidFill>
                  <a:srgbClr val="0070C0"/>
                </a:solidFill>
              </a:rPr>
              <a:t>NOT SAVE </a:t>
            </a:r>
            <a:r>
              <a:rPr lang="en-US" dirty="0" smtClean="0">
                <a:solidFill>
                  <a:srgbClr val="0070C0"/>
                </a:solidFill>
              </a:rPr>
              <a:t>these slides after testing. Keep this file in its original form.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smtClean="0">
                <a:solidFill>
                  <a:srgbClr val="0070C0"/>
                </a:solidFill>
              </a:rPr>
              <a:t>your </a:t>
            </a:r>
            <a:r>
              <a:rPr lang="en-US" dirty="0">
                <a:solidFill>
                  <a:srgbClr val="0070C0"/>
                </a:solidFill>
              </a:rPr>
              <a:t>result </a:t>
            </a:r>
            <a:r>
              <a:rPr lang="en-US" dirty="0" smtClean="0">
                <a:solidFill>
                  <a:srgbClr val="0070C0"/>
                </a:solidFill>
              </a:rPr>
              <a:t>is different from the </a:t>
            </a:r>
            <a:r>
              <a:rPr lang="en-US" dirty="0">
                <a:solidFill>
                  <a:srgbClr val="0070C0"/>
                </a:solidFill>
              </a:rPr>
              <a:t>expected output, </a:t>
            </a:r>
            <a:r>
              <a:rPr lang="en-US" dirty="0" smtClean="0">
                <a:solidFill>
                  <a:srgbClr val="0070C0"/>
                </a:solidFill>
              </a:rPr>
              <a:t>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021577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73195bef-283b-45c3-8016-c55f7e54b16atemp_Copy6c552c0b-8e0a-476a-b6d1-20f11423033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021858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5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81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08902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532f0554-68bc-4650-bc36-a3d1770a0bc2temp_Copy3819769b-1d9b-4949-981a-9d064e81e41c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09186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62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Ack2014032400260827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65" y="1600200"/>
            <a:ext cx="6994670" cy="4525963"/>
          </a:xfrm>
        </p:spPr>
      </p:pic>
    </p:spTree>
    <p:extLst>
      <p:ext uri="{BB962C8B-B14F-4D97-AF65-F5344CB8AC3E}">
        <p14:creationId xmlns:p14="http://schemas.microsoft.com/office/powerpoint/2010/main" val="230629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Ref to Functional Test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123</Words>
  <Application>Microsoft Office PowerPoint</Application>
  <PresentationFormat>On-screen Show (4:3)</PresentationFormat>
  <Paragraphs>45</Paragraphs>
  <Slides>24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宋体</vt:lpstr>
      <vt:lpstr>Arial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KAI XIE</cp:lastModifiedBy>
  <cp:revision>89</cp:revision>
  <dcterms:created xsi:type="dcterms:W3CDTF">2014-01-22T00:01:33Z</dcterms:created>
  <dcterms:modified xsi:type="dcterms:W3CDTF">2015-06-21T15:25:55Z</dcterms:modified>
</cp:coreProperties>
</file>